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62" r:id="rId3"/>
    <p:sldId id="276" r:id="rId4"/>
    <p:sldId id="277" r:id="rId5"/>
    <p:sldId id="275" r:id="rId6"/>
    <p:sldId id="272" r:id="rId7"/>
    <p:sldId id="271" r:id="rId8"/>
    <p:sldId id="273" r:id="rId9"/>
    <p:sldId id="278" r:id="rId10"/>
    <p:sldId id="258" r:id="rId11"/>
    <p:sldId id="279" r:id="rId12"/>
    <p:sldId id="285" r:id="rId13"/>
    <p:sldId id="280" r:id="rId14"/>
    <p:sldId id="281" r:id="rId15"/>
    <p:sldId id="259" r:id="rId16"/>
    <p:sldId id="282" r:id="rId17"/>
    <p:sldId id="283" r:id="rId18"/>
    <p:sldId id="284" r:id="rId19"/>
    <p:sldId id="286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5B9BD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80" d="100"/>
          <a:sy n="80" d="100"/>
        </p:scale>
        <p:origin x="96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m4a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18/04/2021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juntosNuméricos">
            <a:hlinkClick r:id="" action="ppaction://media"/>
            <a:extLst>
              <a:ext uri="{FF2B5EF4-FFF2-40B4-BE49-F238E27FC236}">
                <a16:creationId xmlns:a16="http://schemas.microsoft.com/office/drawing/2014/main" id="{B246E1C5-2649-453A-A739-CCC192DA17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tervalos">
            <a:hlinkClick r:id="" action="ppaction://media"/>
            <a:extLst>
              <a:ext uri="{FF2B5EF4-FFF2-40B4-BE49-F238E27FC236}">
                <a16:creationId xmlns:a16="http://schemas.microsoft.com/office/drawing/2014/main" id="{5195A2A8-4F36-468E-A735-F1AEFA4EAE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3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838C6F2-9189-4D59-9E07-6B6019AC1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12" y="1304925"/>
            <a:ext cx="414337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9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174878" y="2828835"/>
            <a:ext cx="3921266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Equações</a:t>
            </a:r>
          </a:p>
        </p:txBody>
      </p:sp>
    </p:spTree>
    <p:extLst>
      <p:ext uri="{BB962C8B-B14F-4D97-AF65-F5344CB8AC3E}">
        <p14:creationId xmlns:p14="http://schemas.microsoft.com/office/powerpoint/2010/main" val="132566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errogação">
            <a:hlinkClick r:id="" action="ppaction://media"/>
            <a:extLst>
              <a:ext uri="{FF2B5EF4-FFF2-40B4-BE49-F238E27FC236}">
                <a16:creationId xmlns:a16="http://schemas.microsoft.com/office/drawing/2014/main" id="{D404CA69-4456-47C8-B9C4-D0789AF497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99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20168" y="5873325"/>
            <a:ext cx="455284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Propriedade principal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20168" y="5873325"/>
            <a:ext cx="3674404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Equações abertas</a:t>
            </a:r>
          </a:p>
        </p:txBody>
      </p:sp>
    </p:spTree>
    <p:extLst>
      <p:ext uri="{BB962C8B-B14F-4D97-AF65-F5344CB8AC3E}">
        <p14:creationId xmlns:p14="http://schemas.microsoft.com/office/powerpoint/2010/main" val="2858968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20168" y="5873325"/>
            <a:ext cx="5073825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Solucionar uma equação</a:t>
            </a:r>
          </a:p>
        </p:txBody>
      </p:sp>
    </p:spTree>
    <p:extLst>
      <p:ext uri="{BB962C8B-B14F-4D97-AF65-F5344CB8AC3E}">
        <p14:creationId xmlns:p14="http://schemas.microsoft.com/office/powerpoint/2010/main" val="3379803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eoremaFundamentalDaÁlgebra">
            <a:hlinkClick r:id="" action="ppaction://media"/>
            <a:extLst>
              <a:ext uri="{FF2B5EF4-FFF2-40B4-BE49-F238E27FC236}">
                <a16:creationId xmlns:a16="http://schemas.microsoft.com/office/drawing/2014/main" id="{29DD0619-2618-4DD8-BFE6-6DED0EB9A9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FD798FD-B06B-429D-A05A-6201D0FA7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25" y="1552575"/>
            <a:ext cx="5781675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8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BB88D30-980A-4CDA-8A21-17FC59EF2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F8B8D36-B153-4024-B25F-C1ADCDD2E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776"/>
            <a:ext cx="12192000" cy="66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76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3CD71E64-3BE8-4389-A957-B8ECBCC24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2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QueÉMatemática">
            <a:hlinkClick r:id="" action="ppaction://media"/>
            <a:extLst>
              <a:ext uri="{FF2B5EF4-FFF2-40B4-BE49-F238E27FC236}">
                <a16:creationId xmlns:a16="http://schemas.microsoft.com/office/drawing/2014/main" id="{9DE481D1-DD7F-4958-9199-956735D52A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49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664325" y="2151727"/>
            <a:ext cx="49423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Estruturas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Notáveis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979311" y="2828835"/>
            <a:ext cx="4312399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Conjuntos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038F805-00CF-47C9-94A2-985D4B9C389C}"/>
              </a:ext>
            </a:extLst>
          </p:cNvPr>
          <p:cNvSpPr/>
          <p:nvPr/>
        </p:nvSpPr>
        <p:spPr>
          <a:xfrm>
            <a:off x="3824591" y="1157591"/>
            <a:ext cx="4542818" cy="454281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168134BA-8A2A-46DA-92BB-70CF5DBFCF1C}"/>
              </a:ext>
            </a:extLst>
          </p:cNvPr>
          <p:cNvSpPr/>
          <p:nvPr/>
        </p:nvSpPr>
        <p:spPr>
          <a:xfrm>
            <a:off x="5868785" y="3338740"/>
            <a:ext cx="1684506" cy="168450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9338DC2-A4B0-4708-8008-749036F7796D}"/>
              </a:ext>
            </a:extLst>
          </p:cNvPr>
          <p:cNvSpPr txBox="1"/>
          <p:nvPr/>
        </p:nvSpPr>
        <p:spPr>
          <a:xfrm>
            <a:off x="5823154" y="188716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FCA59DE-BD26-4A19-B2E7-B3DA7441EB5E}"/>
              </a:ext>
            </a:extLst>
          </p:cNvPr>
          <p:cNvSpPr txBox="1"/>
          <p:nvPr/>
        </p:nvSpPr>
        <p:spPr>
          <a:xfrm>
            <a:off x="4509920" y="2976664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4BB6F9F-2268-4DE6-BDD2-572AECE69E1F}"/>
              </a:ext>
            </a:extLst>
          </p:cNvPr>
          <p:cNvSpPr txBox="1"/>
          <p:nvPr/>
        </p:nvSpPr>
        <p:spPr>
          <a:xfrm>
            <a:off x="6201145" y="3622995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FA8068A-6EDC-4C1A-A63C-CC62664E2041}"/>
              </a:ext>
            </a:extLst>
          </p:cNvPr>
          <p:cNvSpPr txBox="1"/>
          <p:nvPr/>
        </p:nvSpPr>
        <p:spPr>
          <a:xfrm>
            <a:off x="6813549" y="3969921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4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282A701-E101-4DD7-8ED0-B0136F748150}"/>
              </a:ext>
            </a:extLst>
          </p:cNvPr>
          <p:cNvSpPr txBox="1"/>
          <p:nvPr/>
        </p:nvSpPr>
        <p:spPr>
          <a:xfrm>
            <a:off x="5054667" y="4393101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26EAF07E-A234-425F-B704-DC08F3792F88}"/>
              </a:ext>
            </a:extLst>
          </p:cNvPr>
          <p:cNvSpPr/>
          <p:nvPr/>
        </p:nvSpPr>
        <p:spPr>
          <a:xfrm>
            <a:off x="2774004" y="1601010"/>
            <a:ext cx="3655979" cy="3655979"/>
          </a:xfrm>
          <a:prstGeom prst="ellipse">
            <a:avLst/>
          </a:prstGeom>
          <a:solidFill>
            <a:srgbClr val="FF0000">
              <a:alpha val="40000"/>
            </a:srgb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54B477B9-BA34-4B48-B82E-9CABF078EA4B}"/>
              </a:ext>
            </a:extLst>
          </p:cNvPr>
          <p:cNvSpPr/>
          <p:nvPr/>
        </p:nvSpPr>
        <p:spPr>
          <a:xfrm>
            <a:off x="5387502" y="1601009"/>
            <a:ext cx="3655979" cy="3655979"/>
          </a:xfrm>
          <a:prstGeom prst="ellipse">
            <a:avLst/>
          </a:prstGeom>
          <a:solidFill>
            <a:srgbClr val="5B9BD5">
              <a:alpha val="38824"/>
            </a:srgb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4A6B454-8F1F-479D-A142-C0FC25620043}"/>
              </a:ext>
            </a:extLst>
          </p:cNvPr>
          <p:cNvSpPr txBox="1"/>
          <p:nvPr/>
        </p:nvSpPr>
        <p:spPr>
          <a:xfrm>
            <a:off x="4579295" y="200389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B2C78D-B03A-4371-81C0-91921BF3B0CD}"/>
              </a:ext>
            </a:extLst>
          </p:cNvPr>
          <p:cNvSpPr txBox="1"/>
          <p:nvPr/>
        </p:nvSpPr>
        <p:spPr>
          <a:xfrm>
            <a:off x="3418805" y="2870518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9F8B37C-246C-4FCD-B220-9ECFE43C9F0A}"/>
              </a:ext>
            </a:extLst>
          </p:cNvPr>
          <p:cNvSpPr txBox="1"/>
          <p:nvPr/>
        </p:nvSpPr>
        <p:spPr>
          <a:xfrm>
            <a:off x="4236804" y="3516849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4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24A2BF8-9355-4734-996A-CA5D28FD8913}"/>
              </a:ext>
            </a:extLst>
          </p:cNvPr>
          <p:cNvSpPr txBox="1"/>
          <p:nvPr/>
        </p:nvSpPr>
        <p:spPr>
          <a:xfrm>
            <a:off x="5708932" y="2558930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04B319D-492D-4E52-89D1-9029288232AA}"/>
              </a:ext>
            </a:extLst>
          </p:cNvPr>
          <p:cNvSpPr txBox="1"/>
          <p:nvPr/>
        </p:nvSpPr>
        <p:spPr>
          <a:xfrm>
            <a:off x="5708932" y="3516850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6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D72EA44-8AEF-46F2-BB0E-1394554705D4}"/>
              </a:ext>
            </a:extLst>
          </p:cNvPr>
          <p:cNvSpPr txBox="1"/>
          <p:nvPr/>
        </p:nvSpPr>
        <p:spPr>
          <a:xfrm>
            <a:off x="7045517" y="3030467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FAED9E4-1DAC-45EA-9408-0BD8A98E0AF5}"/>
              </a:ext>
            </a:extLst>
          </p:cNvPr>
          <p:cNvSpPr txBox="1"/>
          <p:nvPr/>
        </p:nvSpPr>
        <p:spPr>
          <a:xfrm>
            <a:off x="4565020" y="4331002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02831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5" grpId="2"/>
      <p:bldP spid="16" grpId="0"/>
      <p:bldP spid="16" grpId="1"/>
      <p:bldP spid="16" grpId="2"/>
      <p:bldP spid="17" grpId="0"/>
      <p:bldP spid="17" grpId="1"/>
      <p:bldP spid="18" grpId="0"/>
      <p:bldP spid="18" grpId="1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50</Words>
  <Application>Microsoft Office PowerPoint</Application>
  <PresentationFormat>Widescreen</PresentationFormat>
  <Paragraphs>28</Paragraphs>
  <Slides>19</Slides>
  <Notes>0</Notes>
  <HiddenSlides>0</HiddenSlides>
  <MMClips>11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30</cp:revision>
  <dcterms:created xsi:type="dcterms:W3CDTF">2020-08-26T17:24:15Z</dcterms:created>
  <dcterms:modified xsi:type="dcterms:W3CDTF">2021-04-19T00:17:41Z</dcterms:modified>
</cp:coreProperties>
</file>

<file path=docProps/thumbnail.jpeg>
</file>